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6858000" cy="9144000" type="screen4x3"/>
  <p:notesSz cx="9926638" cy="6669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0519" cy="3338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756" y="1"/>
            <a:ext cx="4300519" cy="3338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9BCDE-7E07-4109-90B7-184A014A9F78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34194"/>
            <a:ext cx="4300519" cy="333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756" y="6334194"/>
            <a:ext cx="4300519" cy="3338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02F34-082D-4EB6-A3D9-527A9AAD98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3793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940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042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379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09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222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29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2419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78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473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26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882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CC252-A243-4913-8B5C-BDE9D91B7112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0819-13EF-4917-BAB0-0C3389A2FB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199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8960" y="179512"/>
            <a:ext cx="3230141" cy="338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8640" y="290262"/>
            <a:ext cx="237626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GB" sz="1000" dirty="0" smtClean="0"/>
              <a:t>Describe the effect of CO</a:t>
            </a:r>
            <a:r>
              <a:rPr lang="en-GB" sz="1000" baseline="-25000" dirty="0" smtClean="0"/>
              <a:t>2</a:t>
            </a:r>
            <a:r>
              <a:rPr lang="en-GB" sz="1000" dirty="0" smtClean="0"/>
              <a:t> conc. on  the rate of photosynthesis. (2) </a:t>
            </a:r>
          </a:p>
          <a:p>
            <a:pPr marL="228600" indent="-228600">
              <a:buAutoNum type="arabicPeriod"/>
            </a:pPr>
            <a:endParaRPr lang="en-GB" sz="1000" dirty="0"/>
          </a:p>
          <a:p>
            <a:pPr marL="228600" indent="-228600">
              <a:buAutoNum type="arabicPeriod"/>
            </a:pPr>
            <a:endParaRPr lang="en-GB" sz="1000" dirty="0" smtClean="0"/>
          </a:p>
          <a:p>
            <a:pPr marL="228600" indent="-228600">
              <a:buAutoNum type="arabicPeriod"/>
            </a:pPr>
            <a:endParaRPr lang="en-GB" sz="1000" dirty="0"/>
          </a:p>
          <a:p>
            <a:pPr marL="228600" indent="-228600">
              <a:buAutoNum type="arabicPeriod"/>
            </a:pPr>
            <a:endParaRPr lang="en-GB" sz="1000" dirty="0" smtClean="0"/>
          </a:p>
          <a:p>
            <a:pPr marL="228600" indent="-228600">
              <a:buAutoNum type="arabicPeriod"/>
            </a:pPr>
            <a:endParaRPr lang="en-GB" sz="1000" dirty="0"/>
          </a:p>
          <a:p>
            <a:pPr marL="228600" indent="-228600">
              <a:buAutoNum type="arabicPeriod"/>
            </a:pPr>
            <a:endParaRPr lang="en-GB" sz="1000" dirty="0" smtClean="0"/>
          </a:p>
          <a:p>
            <a:pPr marL="228600" indent="-228600">
              <a:buAutoNum type="arabicPeriod"/>
            </a:pPr>
            <a:endParaRPr lang="en-GB" sz="1000" dirty="0" smtClean="0"/>
          </a:p>
          <a:p>
            <a:pPr marL="228600" indent="-228600">
              <a:buAutoNum type="arabicPeriod"/>
            </a:pPr>
            <a:endParaRPr lang="en-GB" sz="1000" dirty="0" smtClean="0"/>
          </a:p>
          <a:p>
            <a:pPr marL="228600" indent="-228600">
              <a:buAutoNum type="arabicPeriod"/>
            </a:pPr>
            <a:endParaRPr lang="en-GB" sz="1000" dirty="0"/>
          </a:p>
          <a:p>
            <a:pPr marL="228600" indent="-228600">
              <a:buAutoNum type="arabicPeriod"/>
            </a:pPr>
            <a:endParaRPr lang="en-GB" sz="1000" dirty="0"/>
          </a:p>
          <a:p>
            <a:pPr marL="228600" indent="-228600">
              <a:buAutoNum type="arabicPeriod"/>
            </a:pPr>
            <a:endParaRPr lang="en-GB" sz="1000" dirty="0" smtClean="0"/>
          </a:p>
          <a:p>
            <a:pPr marL="228600" indent="-228600">
              <a:buFontTx/>
              <a:buAutoNum type="arabicPeriod"/>
            </a:pPr>
            <a:r>
              <a:rPr lang="en-GB" sz="1000" dirty="0" smtClean="0"/>
              <a:t>Explain the effect of CO</a:t>
            </a:r>
            <a:r>
              <a:rPr lang="en-GB" sz="1000" baseline="-25000" dirty="0" smtClean="0"/>
              <a:t>2</a:t>
            </a:r>
            <a:r>
              <a:rPr lang="en-GB" sz="1000" dirty="0" smtClean="0"/>
              <a:t> conc. on  the rate of photosynthesis. (3) </a:t>
            </a:r>
          </a:p>
          <a:p>
            <a:pPr marL="228600" indent="-228600">
              <a:buAutoNum type="arabicPeriod"/>
            </a:pPr>
            <a:endParaRPr lang="en-GB" sz="1000" dirty="0" smtClean="0"/>
          </a:p>
          <a:p>
            <a:endParaRPr lang="en-GB" sz="1000" dirty="0"/>
          </a:p>
        </p:txBody>
      </p:sp>
      <p:sp>
        <p:nvSpPr>
          <p:cNvPr id="5" name="Rectangle 4"/>
          <p:cNvSpPr/>
          <p:nvPr/>
        </p:nvSpPr>
        <p:spPr>
          <a:xfrm>
            <a:off x="27384" y="72008"/>
            <a:ext cx="6803232" cy="4499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384" y="4608512"/>
            <a:ext cx="6803232" cy="4499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98601" y="5004048"/>
            <a:ext cx="2376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n-GB" sz="1000" dirty="0" smtClean="0"/>
              <a:t>Describe the effect of increasing walking speed on oxygen use. (3) </a:t>
            </a:r>
            <a:endParaRPr lang="en-GB" sz="1000" dirty="0"/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pPr marL="228600" indent="-228600">
              <a:buAutoNum type="arabicPeriod" startAt="3"/>
            </a:pPr>
            <a:endParaRPr lang="en-GB" sz="1000" dirty="0"/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pPr marL="228600" indent="-228600">
              <a:buAutoNum type="arabicPeriod" startAt="3"/>
            </a:pPr>
            <a:endParaRPr lang="en-GB" sz="1000" dirty="0"/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pPr marL="228600" indent="-228600">
              <a:buAutoNum type="arabicPeriod" startAt="3"/>
            </a:pPr>
            <a:endParaRPr lang="en-GB" sz="1000" dirty="0"/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pPr marL="228600" indent="-228600">
              <a:buAutoNum type="arabicPeriod" startAt="3"/>
            </a:pPr>
            <a:endParaRPr lang="en-GB" sz="1000" dirty="0"/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pPr marL="228600" indent="-228600">
              <a:buFont typeface="+mj-lt"/>
              <a:buAutoNum type="arabicPeriod" startAt="4"/>
            </a:pPr>
            <a:r>
              <a:rPr lang="en-GB" sz="1000" dirty="0" smtClean="0"/>
              <a:t>Explain the effect of increasing walking speed on oxygen use. (2) </a:t>
            </a:r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endParaRPr lang="en-GB" sz="1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2553" y="4919366"/>
            <a:ext cx="3844950" cy="291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606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290262"/>
            <a:ext cx="237626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5"/>
            </a:pPr>
            <a:r>
              <a:rPr lang="en-GB" sz="1000" dirty="0" smtClean="0"/>
              <a:t>Describe the effect of temperature on the rate of reaction. (3) </a:t>
            </a:r>
          </a:p>
          <a:p>
            <a:pPr marL="228600" indent="-228600">
              <a:buAutoNum type="arabicPeriod" startAt="5"/>
            </a:pPr>
            <a:endParaRPr lang="en-GB" sz="1000" dirty="0"/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pPr marL="228600" indent="-228600">
              <a:buAutoNum type="arabicPeriod" startAt="5"/>
            </a:pPr>
            <a:endParaRPr lang="en-GB" sz="1000" dirty="0"/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pPr marL="228600" indent="-228600">
              <a:buAutoNum type="arabicPeriod" startAt="5"/>
            </a:pPr>
            <a:endParaRPr lang="en-GB" sz="1000" dirty="0"/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pPr marL="228600" indent="-228600">
              <a:buAutoNum type="arabicPeriod" startAt="5"/>
            </a:pPr>
            <a:endParaRPr lang="en-GB" sz="1000" dirty="0"/>
          </a:p>
          <a:p>
            <a:pPr marL="228600" indent="-228600">
              <a:buAutoNum type="arabicPeriod" startAt="5"/>
            </a:pPr>
            <a:endParaRPr lang="en-GB" sz="1000" dirty="0"/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pPr marL="228600" indent="-228600">
              <a:buFont typeface="+mj-lt"/>
              <a:buAutoNum type="arabicPeriod" startAt="5"/>
            </a:pPr>
            <a:r>
              <a:rPr lang="en-GB" sz="1000" dirty="0" smtClean="0"/>
              <a:t>Explain the effect of temperature on the rate of reaction. (4) </a:t>
            </a:r>
          </a:p>
          <a:p>
            <a:pPr marL="228600" indent="-228600">
              <a:buAutoNum type="arabicPeriod" startAt="5"/>
            </a:pPr>
            <a:endParaRPr lang="en-GB" sz="1000" dirty="0" smtClean="0"/>
          </a:p>
          <a:p>
            <a:endParaRPr lang="en-GB" sz="1000" dirty="0"/>
          </a:p>
        </p:txBody>
      </p:sp>
      <p:sp>
        <p:nvSpPr>
          <p:cNvPr id="5" name="Rectangle 4"/>
          <p:cNvSpPr/>
          <p:nvPr/>
        </p:nvSpPr>
        <p:spPr>
          <a:xfrm>
            <a:off x="27384" y="72008"/>
            <a:ext cx="6803232" cy="4499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7384" y="4608512"/>
            <a:ext cx="6803232" cy="4499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98601" y="5004048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en-GB" sz="1000" dirty="0" smtClean="0"/>
              <a:t>Describe the effect of temperature on the time taken to digest the egg white. (3) </a:t>
            </a:r>
            <a:endParaRPr lang="en-GB" sz="1000" dirty="0"/>
          </a:p>
          <a:p>
            <a:pPr marL="228600" indent="-228600">
              <a:buAutoNum type="arabicPeriod" startAt="7"/>
            </a:pPr>
            <a:endParaRPr lang="en-GB" sz="1000" dirty="0" smtClean="0"/>
          </a:p>
          <a:p>
            <a:pPr marL="228600" indent="-228600">
              <a:buAutoNum type="arabicPeriod" startAt="7"/>
            </a:pPr>
            <a:endParaRPr lang="en-GB" sz="1000" dirty="0"/>
          </a:p>
          <a:p>
            <a:pPr marL="228600" indent="-228600">
              <a:buAutoNum type="arabicPeriod" startAt="7"/>
            </a:pPr>
            <a:endParaRPr lang="en-GB" sz="1000" dirty="0" smtClean="0"/>
          </a:p>
          <a:p>
            <a:pPr marL="228600" indent="-228600">
              <a:buAutoNum type="arabicPeriod" startAt="7"/>
            </a:pPr>
            <a:endParaRPr lang="en-GB" sz="1000" dirty="0" smtClean="0"/>
          </a:p>
          <a:p>
            <a:pPr marL="228600" indent="-228600">
              <a:buAutoNum type="arabicPeriod" startAt="7"/>
            </a:pPr>
            <a:endParaRPr lang="en-GB" sz="1000" dirty="0"/>
          </a:p>
          <a:p>
            <a:pPr marL="228600" indent="-228600">
              <a:buAutoNum type="arabicPeriod" startAt="7"/>
            </a:pPr>
            <a:endParaRPr lang="en-GB" sz="1000" dirty="0" smtClean="0"/>
          </a:p>
          <a:p>
            <a:pPr marL="228600" indent="-228600">
              <a:buAutoNum type="arabicPeriod" startAt="7"/>
            </a:pPr>
            <a:endParaRPr lang="en-GB" sz="1000" dirty="0"/>
          </a:p>
          <a:p>
            <a:pPr marL="228600" indent="-228600">
              <a:buAutoNum type="arabicPeriod" startAt="7"/>
            </a:pPr>
            <a:endParaRPr lang="en-GB" sz="1000" dirty="0" smtClean="0"/>
          </a:p>
          <a:p>
            <a:pPr marL="228600" indent="-228600">
              <a:buAutoNum type="arabicPeriod" startAt="7"/>
            </a:pPr>
            <a:endParaRPr lang="en-GB" sz="1000" dirty="0"/>
          </a:p>
          <a:p>
            <a:pPr marL="228600" indent="-228600">
              <a:buAutoNum type="arabicPeriod" startAt="7"/>
            </a:pPr>
            <a:endParaRPr lang="en-GB" sz="1000" dirty="0" smtClean="0"/>
          </a:p>
          <a:p>
            <a:pPr marL="228600" indent="-228600">
              <a:buFont typeface="+mj-lt"/>
              <a:buAutoNum type="arabicPeriod" startAt="8"/>
            </a:pPr>
            <a:r>
              <a:rPr lang="en-GB" sz="1000" dirty="0" smtClean="0"/>
              <a:t>Explain the effect of temperature on the time taken to digest the egg white. (4) </a:t>
            </a:r>
          </a:p>
          <a:p>
            <a:pPr marL="228600" indent="-228600">
              <a:buAutoNum type="arabicPeriod" startAt="3"/>
            </a:pPr>
            <a:endParaRPr lang="en-GB" sz="1000" dirty="0" smtClean="0"/>
          </a:p>
          <a:p>
            <a:endParaRPr lang="en-GB" sz="1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968" y="262495"/>
            <a:ext cx="3443162" cy="350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952" y="4788024"/>
            <a:ext cx="3718991" cy="323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489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Outwood Grange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Outwood Grange Academy</dc:creator>
  <cp:lastModifiedBy>Becky</cp:lastModifiedBy>
  <cp:revision>1</cp:revision>
  <cp:lastPrinted>2013-01-16T16:48:30Z</cp:lastPrinted>
  <dcterms:created xsi:type="dcterms:W3CDTF">2013-01-16T16:40:23Z</dcterms:created>
  <dcterms:modified xsi:type="dcterms:W3CDTF">2013-01-16T19:55:14Z</dcterms:modified>
</cp:coreProperties>
</file>